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424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570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621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605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858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271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742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490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8379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846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976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775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5DE0-D127-4AE2-95F9-6F94CF6B8AC9}" type="datetimeFigureOut">
              <a:rPr lang="en-MY" smtClean="0"/>
              <a:t>16/8/2023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0A4B-00C8-42B1-8D16-C8C49062DD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67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03DBB7DF-EA63-69B2-44E3-395F7F93B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" y="0"/>
            <a:ext cx="30248277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7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Foo</dc:creator>
  <cp:lastModifiedBy>Victoria Foo</cp:lastModifiedBy>
  <cp:revision>7</cp:revision>
  <dcterms:created xsi:type="dcterms:W3CDTF">2023-08-15T07:55:18Z</dcterms:created>
  <dcterms:modified xsi:type="dcterms:W3CDTF">2023-08-16T10:13:21Z</dcterms:modified>
</cp:coreProperties>
</file>