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" d="100"/>
          <a:sy n="15" d="100"/>
        </p:scale>
        <p:origin x="2424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5570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56215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46050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4858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72711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2742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490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83797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28465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4976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27756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85DE0-D127-4AE2-95F9-6F94CF6B8AC9}" type="datetimeFigureOut">
              <a:rPr lang="en-MY" smtClean="0"/>
              <a:t>16/8/2023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D0A4B-00C8-42B1-8D16-C8C49062DD3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46734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black dots&#10;&#10;Description automatically generated">
            <a:extLst>
              <a:ext uri="{FF2B5EF4-FFF2-40B4-BE49-F238E27FC236}">
                <a16:creationId xmlns:a16="http://schemas.microsoft.com/office/drawing/2014/main" id="{03DBB7DF-EA63-69B2-44E3-395F7F93B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8" y="0"/>
            <a:ext cx="30248277" cy="428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173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56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Victoria Foo</dc:creator>
  <cp:lastModifiedBy>Victoria Foo</cp:lastModifiedBy>
  <cp:revision>7</cp:revision>
  <dcterms:created xsi:type="dcterms:W3CDTF">2023-08-15T07:55:18Z</dcterms:created>
  <dcterms:modified xsi:type="dcterms:W3CDTF">2023-08-16T10:13:21Z</dcterms:modified>
</cp:coreProperties>
</file>